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6F"/>
    <a:srgbClr val="042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8DEA84-1098-0546-BD79-10AC1EA152E2}" v="2" dt="2025-03-26T02:38:11.9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90"/>
    <p:restoredTop sz="94672"/>
  </p:normalViewPr>
  <p:slideViewPr>
    <p:cSldViewPr snapToGrid="0">
      <p:cViewPr varScale="1">
        <p:scale>
          <a:sx n="107" d="100"/>
          <a:sy n="107" d="100"/>
        </p:scale>
        <p:origin x="20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inheiro" userId="69c3d513-9210-46e7-9344-05673b39909e" providerId="ADAL" clId="{A08DEA84-1098-0546-BD79-10AC1EA152E2}"/>
    <pc:docChg chg="undo custSel addSld modSld">
      <pc:chgData name="Luciano Pinheiro" userId="69c3d513-9210-46e7-9344-05673b39909e" providerId="ADAL" clId="{A08DEA84-1098-0546-BD79-10AC1EA152E2}" dt="2025-03-28T02:55:46.283" v="231" actId="164"/>
      <pc:docMkLst>
        <pc:docMk/>
      </pc:docMkLst>
      <pc:sldChg chg="addSp delSp modSp mod">
        <pc:chgData name="Luciano Pinheiro" userId="69c3d513-9210-46e7-9344-05673b39909e" providerId="ADAL" clId="{A08DEA84-1098-0546-BD79-10AC1EA152E2}" dt="2025-03-28T02:55:46.283" v="231" actId="164"/>
        <pc:sldMkLst>
          <pc:docMk/>
          <pc:sldMk cId="331079383" sldId="258"/>
        </pc:sldMkLst>
        <pc:spChg chg="mod topLvl">
          <ac:chgData name="Luciano Pinheiro" userId="69c3d513-9210-46e7-9344-05673b39909e" providerId="ADAL" clId="{A08DEA84-1098-0546-BD79-10AC1EA152E2}" dt="2025-03-28T02:55:46.283" v="231" actId="164"/>
          <ac:spMkLst>
            <pc:docMk/>
            <pc:sldMk cId="331079383" sldId="258"/>
            <ac:spMk id="4" creationId="{7DE7B395-2DCE-FA8A-9F74-223CEDEBAB7F}"/>
          </ac:spMkLst>
        </pc:spChg>
        <pc:spChg chg="mod">
          <ac:chgData name="Luciano Pinheiro" userId="69c3d513-9210-46e7-9344-05673b39909e" providerId="ADAL" clId="{A08DEA84-1098-0546-BD79-10AC1EA152E2}" dt="2025-03-26T02:43:15.845" v="4" actId="692"/>
          <ac:spMkLst>
            <pc:docMk/>
            <pc:sldMk cId="331079383" sldId="258"/>
            <ac:spMk id="6" creationId="{BC932B7C-0948-C629-656B-B32A6DDF2716}"/>
          </ac:spMkLst>
        </pc:spChg>
        <pc:spChg chg="mod">
          <ac:chgData name="Luciano Pinheiro" userId="69c3d513-9210-46e7-9344-05673b39909e" providerId="ADAL" clId="{A08DEA84-1098-0546-BD79-10AC1EA152E2}" dt="2025-03-26T02:43:30.026" v="5" actId="692"/>
          <ac:spMkLst>
            <pc:docMk/>
            <pc:sldMk cId="331079383" sldId="258"/>
            <ac:spMk id="7" creationId="{73840396-635E-8497-7BFC-341227642267}"/>
          </ac:spMkLst>
        </pc:spChg>
        <pc:grpChg chg="add mod">
          <ac:chgData name="Luciano Pinheiro" userId="69c3d513-9210-46e7-9344-05673b39909e" providerId="ADAL" clId="{A08DEA84-1098-0546-BD79-10AC1EA152E2}" dt="2025-03-28T02:55:46.283" v="231" actId="164"/>
          <ac:grpSpMkLst>
            <pc:docMk/>
            <pc:sldMk cId="331079383" sldId="258"/>
            <ac:grpSpMk id="3" creationId="{AF67DB39-78BA-9234-686B-EEFE7FAFE55A}"/>
          </ac:grpSpMkLst>
        </pc:grpChg>
        <pc:grpChg chg="del">
          <ac:chgData name="Luciano Pinheiro" userId="69c3d513-9210-46e7-9344-05673b39909e" providerId="ADAL" clId="{A08DEA84-1098-0546-BD79-10AC1EA152E2}" dt="2025-03-28T02:55:08.377" v="223" actId="478"/>
          <ac:grpSpMkLst>
            <pc:docMk/>
            <pc:sldMk cId="331079383" sldId="258"/>
            <ac:grpSpMk id="10" creationId="{1DFF9331-DDD1-0125-E806-F4C15F3A3188}"/>
          </ac:grpSpMkLst>
        </pc:grpChg>
        <pc:picChg chg="add mod">
          <ac:chgData name="Luciano Pinheiro" userId="69c3d513-9210-46e7-9344-05673b39909e" providerId="ADAL" clId="{A08DEA84-1098-0546-BD79-10AC1EA152E2}" dt="2025-03-28T02:55:46.283" v="231" actId="164"/>
          <ac:picMkLst>
            <pc:docMk/>
            <pc:sldMk cId="331079383" sldId="258"/>
            <ac:picMk id="2" creationId="{BBB0493F-317D-89A9-34FA-E31DBFB08504}"/>
          </ac:picMkLst>
        </pc:picChg>
        <pc:picChg chg="del topLvl">
          <ac:chgData name="Luciano Pinheiro" userId="69c3d513-9210-46e7-9344-05673b39909e" providerId="ADAL" clId="{A08DEA84-1098-0546-BD79-10AC1EA152E2}" dt="2025-03-28T02:55:08.377" v="223" actId="478"/>
          <ac:picMkLst>
            <pc:docMk/>
            <pc:sldMk cId="331079383" sldId="258"/>
            <ac:picMk id="5" creationId="{F376420B-BDB5-AEC5-0EF2-886F47FA665A}"/>
          </ac:picMkLst>
        </pc:picChg>
        <pc:picChg chg="add del mod">
          <ac:chgData name="Luciano Pinheiro" userId="69c3d513-9210-46e7-9344-05673b39909e" providerId="ADAL" clId="{A08DEA84-1098-0546-BD79-10AC1EA152E2}" dt="2025-03-28T02:53:56.331" v="222" actId="478"/>
          <ac:picMkLst>
            <pc:docMk/>
            <pc:sldMk cId="331079383" sldId="258"/>
            <ac:picMk id="1026" creationId="{2DEB4148-B25D-91DB-D951-880E06D0AF1A}"/>
          </ac:picMkLst>
        </pc:picChg>
      </pc:sldChg>
      <pc:sldChg chg="modSp mod">
        <pc:chgData name="Luciano Pinheiro" userId="69c3d513-9210-46e7-9344-05673b39909e" providerId="ADAL" clId="{A08DEA84-1098-0546-BD79-10AC1EA152E2}" dt="2025-03-26T02:43:59.520" v="8" actId="692"/>
        <pc:sldMkLst>
          <pc:docMk/>
          <pc:sldMk cId="1953574387" sldId="259"/>
        </pc:sldMkLst>
        <pc:spChg chg="mod">
          <ac:chgData name="Luciano Pinheiro" userId="69c3d513-9210-46e7-9344-05673b39909e" providerId="ADAL" clId="{A08DEA84-1098-0546-BD79-10AC1EA152E2}" dt="2025-03-26T02:43:41.202" v="6" actId="692"/>
          <ac:spMkLst>
            <pc:docMk/>
            <pc:sldMk cId="1953574387" sldId="259"/>
            <ac:spMk id="4" creationId="{5266FFE0-4FFF-3EDA-2ED9-0E70255A3394}"/>
          </ac:spMkLst>
        </pc:spChg>
        <pc:spChg chg="mod">
          <ac:chgData name="Luciano Pinheiro" userId="69c3d513-9210-46e7-9344-05673b39909e" providerId="ADAL" clId="{A08DEA84-1098-0546-BD79-10AC1EA152E2}" dt="2025-03-26T02:43:50.631" v="7" actId="692"/>
          <ac:spMkLst>
            <pc:docMk/>
            <pc:sldMk cId="1953574387" sldId="259"/>
            <ac:spMk id="5" creationId="{ECF6864B-8E61-6C99-8850-3ABA89F6ACF1}"/>
          </ac:spMkLst>
        </pc:spChg>
        <pc:spChg chg="mod">
          <ac:chgData name="Luciano Pinheiro" userId="69c3d513-9210-46e7-9344-05673b39909e" providerId="ADAL" clId="{A08DEA84-1098-0546-BD79-10AC1EA152E2}" dt="2025-03-26T02:43:59.520" v="8" actId="692"/>
          <ac:spMkLst>
            <pc:docMk/>
            <pc:sldMk cId="1953574387" sldId="259"/>
            <ac:spMk id="6" creationId="{E688A023-79A1-458D-1057-ECFBDF5FF85B}"/>
          </ac:spMkLst>
        </pc:spChg>
        <pc:grpChg chg="mod">
          <ac:chgData name="Luciano Pinheiro" userId="69c3d513-9210-46e7-9344-05673b39909e" providerId="ADAL" clId="{A08DEA84-1098-0546-BD79-10AC1EA152E2}" dt="2025-03-26T02:37:55.999" v="0" actId="1076"/>
          <ac:grpSpMkLst>
            <pc:docMk/>
            <pc:sldMk cId="1953574387" sldId="259"/>
            <ac:grpSpMk id="13" creationId="{9B8608B0-BD6A-1C27-ACF7-1E70E08CBB47}"/>
          </ac:grpSpMkLst>
        </pc:grpChg>
        <pc:grpChg chg="mod">
          <ac:chgData name="Luciano Pinheiro" userId="69c3d513-9210-46e7-9344-05673b39909e" providerId="ADAL" clId="{A08DEA84-1098-0546-BD79-10AC1EA152E2}" dt="2025-03-26T02:38:11.973" v="2" actId="1076"/>
          <ac:grpSpMkLst>
            <pc:docMk/>
            <pc:sldMk cId="1953574387" sldId="259"/>
            <ac:grpSpMk id="14" creationId="{3AF145F7-554D-3972-017F-26C3F3E1A54E}"/>
          </ac:grpSpMkLst>
        </pc:grpChg>
        <pc:picChg chg="mod">
          <ac:chgData name="Luciano Pinheiro" userId="69c3d513-9210-46e7-9344-05673b39909e" providerId="ADAL" clId="{A08DEA84-1098-0546-BD79-10AC1EA152E2}" dt="2025-03-26T02:38:11.973" v="2" actId="1076"/>
          <ac:picMkLst>
            <pc:docMk/>
            <pc:sldMk cId="1953574387" sldId="259"/>
            <ac:picMk id="2052" creationId="{C44F3F6F-B700-4B92-3A52-ADF2F06B356D}"/>
          </ac:picMkLst>
        </pc:picChg>
      </pc:sldChg>
      <pc:sldChg chg="addSp delSp modSp add mod">
        <pc:chgData name="Luciano Pinheiro" userId="69c3d513-9210-46e7-9344-05673b39909e" providerId="ADAL" clId="{A08DEA84-1098-0546-BD79-10AC1EA152E2}" dt="2025-03-26T03:20:27.506" v="218" actId="1035"/>
        <pc:sldMkLst>
          <pc:docMk/>
          <pc:sldMk cId="2235687135" sldId="260"/>
        </pc:sldMkLst>
        <pc:spChg chg="mod">
          <ac:chgData name="Luciano Pinheiro" userId="69c3d513-9210-46e7-9344-05673b39909e" providerId="ADAL" clId="{A08DEA84-1098-0546-BD79-10AC1EA152E2}" dt="2025-03-26T03:17:07.215" v="195" actId="12789"/>
          <ac:spMkLst>
            <pc:docMk/>
            <pc:sldMk cId="2235687135" sldId="260"/>
            <ac:spMk id="4" creationId="{3CB51CBB-0B56-636F-7912-B4320408EFA3}"/>
          </ac:spMkLst>
        </pc:spChg>
        <pc:spChg chg="mod topLvl">
          <ac:chgData name="Luciano Pinheiro" userId="69c3d513-9210-46e7-9344-05673b39909e" providerId="ADAL" clId="{A08DEA84-1098-0546-BD79-10AC1EA152E2}" dt="2025-03-26T03:16:53.576" v="193" actId="12788"/>
          <ac:spMkLst>
            <pc:docMk/>
            <pc:sldMk cId="2235687135" sldId="260"/>
            <ac:spMk id="5" creationId="{FC191164-192B-C2F8-C77F-DCAB3BF23B09}"/>
          </ac:spMkLst>
        </pc:spChg>
        <pc:spChg chg="mod topLvl">
          <ac:chgData name="Luciano Pinheiro" userId="69c3d513-9210-46e7-9344-05673b39909e" providerId="ADAL" clId="{A08DEA84-1098-0546-BD79-10AC1EA152E2}" dt="2025-03-26T03:19:56.837" v="212" actId="165"/>
          <ac:spMkLst>
            <pc:docMk/>
            <pc:sldMk cId="2235687135" sldId="260"/>
            <ac:spMk id="6" creationId="{42F95E69-3C05-E3B6-77CB-91663BE8C246}"/>
          </ac:spMkLst>
        </pc:spChg>
        <pc:picChg chg="add mod modCrop">
          <ac:chgData name="Luciano Pinheiro" userId="69c3d513-9210-46e7-9344-05673b39909e" providerId="ADAL" clId="{A08DEA84-1098-0546-BD79-10AC1EA152E2}" dt="2025-03-26T03:20:18.555" v="216" actId="555"/>
          <ac:picMkLst>
            <pc:docMk/>
            <pc:sldMk cId="2235687135" sldId="260"/>
            <ac:picMk id="9" creationId="{A3169F71-8AA2-7F69-8370-1D74A1665D1D}"/>
          </ac:picMkLst>
        </pc:picChg>
        <pc:picChg chg="add mod modCrop">
          <ac:chgData name="Luciano Pinheiro" userId="69c3d513-9210-46e7-9344-05673b39909e" providerId="ADAL" clId="{A08DEA84-1098-0546-BD79-10AC1EA152E2}" dt="2025-03-26T03:20:27.506" v="218" actId="1035"/>
          <ac:picMkLst>
            <pc:docMk/>
            <pc:sldMk cId="2235687135" sldId="260"/>
            <ac:picMk id="15" creationId="{7FBF6479-FFED-FBE0-9107-87A73B7BE22D}"/>
          </ac:picMkLst>
        </pc:picChg>
        <pc:picChg chg="add mod topLvl modCrop">
          <ac:chgData name="Luciano Pinheiro" userId="69c3d513-9210-46e7-9344-05673b39909e" providerId="ADAL" clId="{A08DEA84-1098-0546-BD79-10AC1EA152E2}" dt="2025-03-26T03:20:18.555" v="216" actId="555"/>
          <ac:picMkLst>
            <pc:docMk/>
            <pc:sldMk cId="2235687135" sldId="260"/>
            <ac:picMk id="16" creationId="{64CF0E13-62AA-C024-3500-7D87D9D2F86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2D05-D54B-038F-4FA7-7CDF43E74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BF2E3-F0DF-51DB-A65A-E81C34637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7B215-C440-27A9-5F4B-41FCB0B55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A00A-3968-F544-BD24-9F66054B1336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F09F1-009C-C27B-3C9E-7E7870313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F04E9-C699-9D56-7640-B93BE8E2C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214F-D6C3-2C4E-92DD-D2DCC5797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66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4173A-D675-FCFE-1DAE-DA181013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BDDE49-3682-B7E2-2534-0020995CA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1FC99-8D9E-59EF-317B-38A566209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A00A-3968-F544-BD24-9F66054B1336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9CB67-9568-8E32-16A3-1125F612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7B2E8-F90B-2DE5-9F5A-F32DE83D2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214F-D6C3-2C4E-92DD-D2DCC5797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54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C0E16D-6F81-A1C3-BA5F-3131EFA000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1B543-1299-9065-FAAA-807953FD2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D5E6A-FD27-3AF3-8C6B-D4AADB3C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A00A-3968-F544-BD24-9F66054B1336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CAF01-5C6F-8254-6F7A-823AED419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D9F68-74EA-B5CE-E78D-FF157C682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214F-D6C3-2C4E-92DD-D2DCC5797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14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3059-5676-A238-4F54-53B8DF9A1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EC997-5A9A-1EE6-FD25-97D44A8BD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39813-D944-A192-AC42-E9B4D64F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A00A-3968-F544-BD24-9F66054B1336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5AE6A-8EB7-9B7E-14F1-EE1F4939E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6C546-3719-F0B6-2185-2891111CF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214F-D6C3-2C4E-92DD-D2DCC5797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48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C5D6-955E-7310-0307-335C6BF02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38763-41B3-DE08-C82C-EEB378340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BBCFE-4982-2BC2-63FA-FD27F5CE0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A00A-3968-F544-BD24-9F66054B1336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01031-F758-C11F-EA21-CF6B5820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E43EB-943F-291C-B7F2-B50BDCED4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214F-D6C3-2C4E-92DD-D2DCC5797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2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3DED-F1D9-FD81-E7C8-CACAE7B7D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F9E51-6EDC-35A0-5389-D739F0A7C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14A00-4ACF-1904-0819-4FCFDB91A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2450E-07C1-CE65-4AE5-FA17330A8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A00A-3968-F544-BD24-9F66054B1336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98C29-9FEE-DDBA-728E-2DA7C4877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49FDA-C60C-D644-BE42-976DE076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214F-D6C3-2C4E-92DD-D2DCC5797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6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4127-FA2E-72A3-6BC2-35CF3BD91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02766-E684-FCBE-0CD2-BF732A301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F168E-46D6-C022-23C2-3044AF3D2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7E91B9-636D-FD51-8E3E-494519CD8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078B3-3532-14D7-7189-7D5AC5691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88F1EB-E2E8-CD2B-A9F0-25BE0E48C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A00A-3968-F544-BD24-9F66054B1336}" type="datetimeFigureOut">
              <a:rPr lang="en-US" smtClean="0"/>
              <a:t>3/27/25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1F9460-CF8D-A1DD-7B41-94979BCE2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3FB5D6-ABD2-2900-0B2A-E5830790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214F-D6C3-2C4E-92DD-D2DCC5797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13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43E2-B901-E6C1-7141-C111AAB8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D7CEBC-898B-DA08-B43D-E01EC8DF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A00A-3968-F544-BD24-9F66054B1336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A256C-57C3-179E-285E-280C79FE1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46928-409D-1A41-F8B5-AB15D259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214F-D6C3-2C4E-92DD-D2DCC5797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1035EA-9F54-5575-B52F-588CF436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A00A-3968-F544-BD24-9F66054B1336}" type="datetimeFigureOut">
              <a:rPr lang="en-US" smtClean="0"/>
              <a:t>3/27/25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9C2390-A6A8-57B7-BFBB-42DD2BE7D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3CD88-CEE8-5DE8-FB78-2E9391D4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214F-D6C3-2C4E-92DD-D2DCC5797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BC50E-E287-7FB2-C9B3-91DB442C2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7BB6E-FD80-00DE-2058-033EDA43E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3A20B-D541-3BFD-950B-E2BC4FD44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2DF19-D9B3-509D-0B0B-9A642022F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A00A-3968-F544-BD24-9F66054B1336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825BE-BB16-8EBC-DA1D-6C63741DD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A0EB9-3AF9-7B4A-B8B9-91F1B7E4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214F-D6C3-2C4E-92DD-D2DCC5797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7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68E17-2A2B-BFB4-558E-5C540D946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BF04E3-2C88-FEDB-BFD1-998DB9DB2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652DE-A39A-8BD8-3283-34E9382A6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D3D17-64C9-A369-1670-74C31455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A00A-3968-F544-BD24-9F66054B1336}" type="datetimeFigureOut">
              <a:rPr lang="en-US" smtClean="0"/>
              <a:t>3/27/25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E5EA4-0630-8CA1-BC3F-CF106B826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3017B-582C-9960-F0E3-4A974485E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6214F-D6C3-2C4E-92DD-D2DCC5797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9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1BA6C7-08A0-B7C8-955A-CC692993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7AB48-D389-0D72-56E8-D1DEF5D38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E6142-A981-2E40-F175-8A11A8213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96A00A-3968-F544-BD24-9F66054B1336}" type="datetimeFigureOut">
              <a:rPr lang="en-US" smtClean="0"/>
              <a:t>3/27/25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16D4A-8E4D-4E7A-533A-83F15CE78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DB313-B075-12CC-2F35-260F32682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F6214F-D6C3-2C4E-92DD-D2DCC5797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03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1D4FF7E-EBE4-CA99-B763-848A28B0FB90}"/>
              </a:ext>
            </a:extLst>
          </p:cNvPr>
          <p:cNvSpPr/>
          <p:nvPr/>
        </p:nvSpPr>
        <p:spPr>
          <a:xfrm>
            <a:off x="253218" y="1489904"/>
            <a:ext cx="3263705" cy="3193367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3000">
                <a:schemeClr val="bg1">
                  <a:lumMod val="65000"/>
                </a:schemeClr>
              </a:gs>
              <a:gs pos="83000">
                <a:schemeClr val="bg1">
                  <a:lumMod val="65000"/>
                </a:schemeClr>
              </a:gs>
              <a:gs pos="4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2ADD7-835F-1D30-1E65-987800C0E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18" y="1862699"/>
            <a:ext cx="3263705" cy="244777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0A9C9C-5378-4621-5274-2799FF2CDAB0}"/>
              </a:ext>
            </a:extLst>
          </p:cNvPr>
          <p:cNvSpPr/>
          <p:nvPr/>
        </p:nvSpPr>
        <p:spPr>
          <a:xfrm>
            <a:off x="3894406" y="1489904"/>
            <a:ext cx="3263705" cy="3193367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3000">
                <a:schemeClr val="bg1">
                  <a:lumMod val="65000"/>
                </a:schemeClr>
              </a:gs>
              <a:gs pos="83000">
                <a:schemeClr val="bg1">
                  <a:lumMod val="65000"/>
                </a:schemeClr>
              </a:gs>
              <a:gs pos="4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F9B14-78A8-98BB-34F1-CE73B3F48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574" y="1489904"/>
            <a:ext cx="3193367" cy="319336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A9FDC8F-077F-37BB-A199-381B69D8003C}"/>
              </a:ext>
            </a:extLst>
          </p:cNvPr>
          <p:cNvSpPr/>
          <p:nvPr/>
        </p:nvSpPr>
        <p:spPr>
          <a:xfrm>
            <a:off x="8072510" y="1489903"/>
            <a:ext cx="3263705" cy="3193367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3000">
                <a:schemeClr val="bg1">
                  <a:lumMod val="65000"/>
                </a:schemeClr>
              </a:gs>
              <a:gs pos="83000">
                <a:schemeClr val="bg1">
                  <a:lumMod val="65000"/>
                </a:schemeClr>
              </a:gs>
              <a:gs pos="4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84D4EF-0463-83EE-DD44-AD3EBFA71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258" y="1685482"/>
            <a:ext cx="2802207" cy="280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03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B497E9-B72D-C8C6-A8BD-728DFD487D77}"/>
              </a:ext>
            </a:extLst>
          </p:cNvPr>
          <p:cNvSpPr/>
          <p:nvPr/>
        </p:nvSpPr>
        <p:spPr>
          <a:xfrm>
            <a:off x="253218" y="1613607"/>
            <a:ext cx="3263705" cy="3193367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3000">
                <a:schemeClr val="bg1">
                  <a:lumMod val="65000"/>
                </a:schemeClr>
              </a:gs>
              <a:gs pos="83000">
                <a:schemeClr val="bg1">
                  <a:lumMod val="65000"/>
                </a:schemeClr>
              </a:gs>
              <a:gs pos="4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E37A1F-6D5B-613D-64C5-372FFF487A14}"/>
              </a:ext>
            </a:extLst>
          </p:cNvPr>
          <p:cNvSpPr/>
          <p:nvPr/>
        </p:nvSpPr>
        <p:spPr>
          <a:xfrm>
            <a:off x="8168639" y="1613607"/>
            <a:ext cx="3263705" cy="3193367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3000">
                <a:schemeClr val="bg1">
                  <a:lumMod val="65000"/>
                </a:schemeClr>
              </a:gs>
              <a:gs pos="83000">
                <a:schemeClr val="bg1">
                  <a:lumMod val="65000"/>
                </a:schemeClr>
              </a:gs>
              <a:gs pos="4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A694B8-B495-6893-7412-0B44BA8353AC}"/>
              </a:ext>
            </a:extLst>
          </p:cNvPr>
          <p:cNvSpPr/>
          <p:nvPr/>
        </p:nvSpPr>
        <p:spPr>
          <a:xfrm>
            <a:off x="4287128" y="1613607"/>
            <a:ext cx="3263705" cy="3193367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3000">
                <a:schemeClr val="bg1">
                  <a:lumMod val="65000"/>
                </a:schemeClr>
              </a:gs>
              <a:gs pos="83000">
                <a:schemeClr val="bg1">
                  <a:lumMod val="65000"/>
                </a:schemeClr>
              </a:gs>
              <a:gs pos="4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Zola | Lightspeed | Venture Capital">
            <a:extLst>
              <a:ext uri="{FF2B5EF4-FFF2-40B4-BE49-F238E27FC236}">
                <a16:creationId xmlns:a16="http://schemas.microsoft.com/office/drawing/2014/main" id="{B8511DAF-C858-5B82-41E7-F00EA3F97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2624823"/>
            <a:ext cx="3516923" cy="117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thropologie | Brands of the World™ | Download vector logos and logotypes">
            <a:extLst>
              <a:ext uri="{FF2B5EF4-FFF2-40B4-BE49-F238E27FC236}">
                <a16:creationId xmlns:a16="http://schemas.microsoft.com/office/drawing/2014/main" id="{6A1BB2CD-C6D2-B263-FCDE-B7C05FC85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730" y="1972040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614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DAB4F83-62FC-0EDC-0119-B8B346C23E6E}"/>
              </a:ext>
            </a:extLst>
          </p:cNvPr>
          <p:cNvGrpSpPr/>
          <p:nvPr/>
        </p:nvGrpSpPr>
        <p:grpSpPr>
          <a:xfrm>
            <a:off x="4358639" y="1336430"/>
            <a:ext cx="2954215" cy="2810022"/>
            <a:chOff x="4358639" y="1336430"/>
            <a:chExt cx="2954215" cy="28100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C932B7C-0948-C629-656B-B32A6DDF2716}"/>
                </a:ext>
              </a:extLst>
            </p:cNvPr>
            <p:cNvSpPr/>
            <p:nvPr/>
          </p:nvSpPr>
          <p:spPr>
            <a:xfrm>
              <a:off x="4358639" y="1336430"/>
              <a:ext cx="2954215" cy="2810022"/>
            </a:xfrm>
            <a:custGeom>
              <a:avLst/>
              <a:gdLst>
                <a:gd name="connsiteX0" fmla="*/ 0 w 2954215"/>
                <a:gd name="connsiteY0" fmla="*/ 468346 h 2810022"/>
                <a:gd name="connsiteX1" fmla="*/ 468346 w 2954215"/>
                <a:gd name="connsiteY1" fmla="*/ 0 h 2810022"/>
                <a:gd name="connsiteX2" fmla="*/ 1181204 w 2954215"/>
                <a:gd name="connsiteY2" fmla="*/ 0 h 2810022"/>
                <a:gd name="connsiteX3" fmla="*/ 1833537 w 2954215"/>
                <a:gd name="connsiteY3" fmla="*/ 0 h 2810022"/>
                <a:gd name="connsiteX4" fmla="*/ 2485869 w 2954215"/>
                <a:gd name="connsiteY4" fmla="*/ 0 h 2810022"/>
                <a:gd name="connsiteX5" fmla="*/ 2954215 w 2954215"/>
                <a:gd name="connsiteY5" fmla="*/ 468346 h 2810022"/>
                <a:gd name="connsiteX6" fmla="*/ 2954215 w 2954215"/>
                <a:gd name="connsiteY6" fmla="*/ 1055323 h 2810022"/>
                <a:gd name="connsiteX7" fmla="*/ 2954215 w 2954215"/>
                <a:gd name="connsiteY7" fmla="*/ 1642299 h 2810022"/>
                <a:gd name="connsiteX8" fmla="*/ 2954215 w 2954215"/>
                <a:gd name="connsiteY8" fmla="*/ 2341676 h 2810022"/>
                <a:gd name="connsiteX9" fmla="*/ 2485869 w 2954215"/>
                <a:gd name="connsiteY9" fmla="*/ 2810022 h 2810022"/>
                <a:gd name="connsiteX10" fmla="*/ 1813361 w 2954215"/>
                <a:gd name="connsiteY10" fmla="*/ 2810022 h 2810022"/>
                <a:gd name="connsiteX11" fmla="*/ 1161029 w 2954215"/>
                <a:gd name="connsiteY11" fmla="*/ 2810022 h 2810022"/>
                <a:gd name="connsiteX12" fmla="*/ 468346 w 2954215"/>
                <a:gd name="connsiteY12" fmla="*/ 2810022 h 2810022"/>
                <a:gd name="connsiteX13" fmla="*/ 0 w 2954215"/>
                <a:gd name="connsiteY13" fmla="*/ 2341676 h 2810022"/>
                <a:gd name="connsiteX14" fmla="*/ 0 w 2954215"/>
                <a:gd name="connsiteY14" fmla="*/ 1717233 h 2810022"/>
                <a:gd name="connsiteX15" fmla="*/ 0 w 2954215"/>
                <a:gd name="connsiteY15" fmla="*/ 1055323 h 2810022"/>
                <a:gd name="connsiteX16" fmla="*/ 0 w 2954215"/>
                <a:gd name="connsiteY16" fmla="*/ 468346 h 281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54215" h="2810022" extrusionOk="0">
                  <a:moveTo>
                    <a:pt x="0" y="468346"/>
                  </a:moveTo>
                  <a:cubicBezTo>
                    <a:pt x="-16726" y="199369"/>
                    <a:pt x="195949" y="5156"/>
                    <a:pt x="468346" y="0"/>
                  </a:cubicBezTo>
                  <a:cubicBezTo>
                    <a:pt x="747478" y="24194"/>
                    <a:pt x="981885" y="-20868"/>
                    <a:pt x="1181204" y="0"/>
                  </a:cubicBezTo>
                  <a:cubicBezTo>
                    <a:pt x="1380523" y="20868"/>
                    <a:pt x="1644279" y="30286"/>
                    <a:pt x="1833537" y="0"/>
                  </a:cubicBezTo>
                  <a:cubicBezTo>
                    <a:pt x="2022795" y="-30286"/>
                    <a:pt x="2281684" y="5507"/>
                    <a:pt x="2485869" y="0"/>
                  </a:cubicBezTo>
                  <a:cubicBezTo>
                    <a:pt x="2729371" y="-48824"/>
                    <a:pt x="2962031" y="180765"/>
                    <a:pt x="2954215" y="468346"/>
                  </a:cubicBezTo>
                  <a:cubicBezTo>
                    <a:pt x="2981430" y="701257"/>
                    <a:pt x="2946544" y="769016"/>
                    <a:pt x="2954215" y="1055323"/>
                  </a:cubicBezTo>
                  <a:cubicBezTo>
                    <a:pt x="2961886" y="1341630"/>
                    <a:pt x="2970414" y="1471250"/>
                    <a:pt x="2954215" y="1642299"/>
                  </a:cubicBezTo>
                  <a:cubicBezTo>
                    <a:pt x="2938016" y="1813348"/>
                    <a:pt x="2944891" y="1999672"/>
                    <a:pt x="2954215" y="2341676"/>
                  </a:cubicBezTo>
                  <a:cubicBezTo>
                    <a:pt x="2962482" y="2602324"/>
                    <a:pt x="2702369" y="2803203"/>
                    <a:pt x="2485869" y="2810022"/>
                  </a:cubicBezTo>
                  <a:cubicBezTo>
                    <a:pt x="2350647" y="2832100"/>
                    <a:pt x="1965907" y="2793004"/>
                    <a:pt x="1813361" y="2810022"/>
                  </a:cubicBezTo>
                  <a:cubicBezTo>
                    <a:pt x="1660815" y="2827040"/>
                    <a:pt x="1389278" y="2818013"/>
                    <a:pt x="1161029" y="2810022"/>
                  </a:cubicBezTo>
                  <a:cubicBezTo>
                    <a:pt x="932780" y="2802031"/>
                    <a:pt x="703723" y="2826289"/>
                    <a:pt x="468346" y="2810022"/>
                  </a:cubicBezTo>
                  <a:cubicBezTo>
                    <a:pt x="215855" y="2802364"/>
                    <a:pt x="-35964" y="2586433"/>
                    <a:pt x="0" y="2341676"/>
                  </a:cubicBezTo>
                  <a:cubicBezTo>
                    <a:pt x="21517" y="2163759"/>
                    <a:pt x="-2076" y="1931835"/>
                    <a:pt x="0" y="1717233"/>
                  </a:cubicBezTo>
                  <a:cubicBezTo>
                    <a:pt x="2076" y="1502631"/>
                    <a:pt x="-10731" y="1361692"/>
                    <a:pt x="0" y="1055323"/>
                  </a:cubicBezTo>
                  <a:cubicBezTo>
                    <a:pt x="10731" y="748954"/>
                    <a:pt x="26397" y="614303"/>
                    <a:pt x="0" y="468346"/>
                  </a:cubicBezTo>
                  <a:close/>
                </a:path>
              </a:pathLst>
            </a:custGeom>
            <a:noFill/>
            <a:ln w="41275">
              <a:solidFill>
                <a:srgbClr val="6F6F6F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BC1A76-8F73-2A35-AFC2-DC19E75CA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1857" y="1517552"/>
              <a:ext cx="2447778" cy="244777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050903-9C7A-7391-346C-291C331B7195}"/>
              </a:ext>
            </a:extLst>
          </p:cNvPr>
          <p:cNvGrpSpPr/>
          <p:nvPr/>
        </p:nvGrpSpPr>
        <p:grpSpPr>
          <a:xfrm>
            <a:off x="8393722" y="1336430"/>
            <a:ext cx="2954215" cy="2983329"/>
            <a:chOff x="8393722" y="1336430"/>
            <a:chExt cx="2954215" cy="298332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3840396-635E-8497-7BFC-341227642267}"/>
                </a:ext>
              </a:extLst>
            </p:cNvPr>
            <p:cNvSpPr/>
            <p:nvPr/>
          </p:nvSpPr>
          <p:spPr>
            <a:xfrm>
              <a:off x="8393722" y="1336430"/>
              <a:ext cx="2954215" cy="2810022"/>
            </a:xfrm>
            <a:custGeom>
              <a:avLst/>
              <a:gdLst>
                <a:gd name="connsiteX0" fmla="*/ 0 w 2954215"/>
                <a:gd name="connsiteY0" fmla="*/ 468346 h 2810022"/>
                <a:gd name="connsiteX1" fmla="*/ 468346 w 2954215"/>
                <a:gd name="connsiteY1" fmla="*/ 0 h 2810022"/>
                <a:gd name="connsiteX2" fmla="*/ 1181204 w 2954215"/>
                <a:gd name="connsiteY2" fmla="*/ 0 h 2810022"/>
                <a:gd name="connsiteX3" fmla="*/ 1833537 w 2954215"/>
                <a:gd name="connsiteY3" fmla="*/ 0 h 2810022"/>
                <a:gd name="connsiteX4" fmla="*/ 2485869 w 2954215"/>
                <a:gd name="connsiteY4" fmla="*/ 0 h 2810022"/>
                <a:gd name="connsiteX5" fmla="*/ 2954215 w 2954215"/>
                <a:gd name="connsiteY5" fmla="*/ 468346 h 2810022"/>
                <a:gd name="connsiteX6" fmla="*/ 2954215 w 2954215"/>
                <a:gd name="connsiteY6" fmla="*/ 1055323 h 2810022"/>
                <a:gd name="connsiteX7" fmla="*/ 2954215 w 2954215"/>
                <a:gd name="connsiteY7" fmla="*/ 1642299 h 2810022"/>
                <a:gd name="connsiteX8" fmla="*/ 2954215 w 2954215"/>
                <a:gd name="connsiteY8" fmla="*/ 2341676 h 2810022"/>
                <a:gd name="connsiteX9" fmla="*/ 2485869 w 2954215"/>
                <a:gd name="connsiteY9" fmla="*/ 2810022 h 2810022"/>
                <a:gd name="connsiteX10" fmla="*/ 1813361 w 2954215"/>
                <a:gd name="connsiteY10" fmla="*/ 2810022 h 2810022"/>
                <a:gd name="connsiteX11" fmla="*/ 1161029 w 2954215"/>
                <a:gd name="connsiteY11" fmla="*/ 2810022 h 2810022"/>
                <a:gd name="connsiteX12" fmla="*/ 468346 w 2954215"/>
                <a:gd name="connsiteY12" fmla="*/ 2810022 h 2810022"/>
                <a:gd name="connsiteX13" fmla="*/ 0 w 2954215"/>
                <a:gd name="connsiteY13" fmla="*/ 2341676 h 2810022"/>
                <a:gd name="connsiteX14" fmla="*/ 0 w 2954215"/>
                <a:gd name="connsiteY14" fmla="*/ 1717233 h 2810022"/>
                <a:gd name="connsiteX15" fmla="*/ 0 w 2954215"/>
                <a:gd name="connsiteY15" fmla="*/ 1055323 h 2810022"/>
                <a:gd name="connsiteX16" fmla="*/ 0 w 2954215"/>
                <a:gd name="connsiteY16" fmla="*/ 468346 h 281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54215" h="2810022" extrusionOk="0">
                  <a:moveTo>
                    <a:pt x="0" y="468346"/>
                  </a:moveTo>
                  <a:cubicBezTo>
                    <a:pt x="-16726" y="199369"/>
                    <a:pt x="195949" y="5156"/>
                    <a:pt x="468346" y="0"/>
                  </a:cubicBezTo>
                  <a:cubicBezTo>
                    <a:pt x="747478" y="24194"/>
                    <a:pt x="981885" y="-20868"/>
                    <a:pt x="1181204" y="0"/>
                  </a:cubicBezTo>
                  <a:cubicBezTo>
                    <a:pt x="1380523" y="20868"/>
                    <a:pt x="1644279" y="30286"/>
                    <a:pt x="1833537" y="0"/>
                  </a:cubicBezTo>
                  <a:cubicBezTo>
                    <a:pt x="2022795" y="-30286"/>
                    <a:pt x="2281684" y="5507"/>
                    <a:pt x="2485869" y="0"/>
                  </a:cubicBezTo>
                  <a:cubicBezTo>
                    <a:pt x="2729371" y="-48824"/>
                    <a:pt x="2962031" y="180765"/>
                    <a:pt x="2954215" y="468346"/>
                  </a:cubicBezTo>
                  <a:cubicBezTo>
                    <a:pt x="2981430" y="701257"/>
                    <a:pt x="2946544" y="769016"/>
                    <a:pt x="2954215" y="1055323"/>
                  </a:cubicBezTo>
                  <a:cubicBezTo>
                    <a:pt x="2961886" y="1341630"/>
                    <a:pt x="2970414" y="1471250"/>
                    <a:pt x="2954215" y="1642299"/>
                  </a:cubicBezTo>
                  <a:cubicBezTo>
                    <a:pt x="2938016" y="1813348"/>
                    <a:pt x="2944891" y="1999672"/>
                    <a:pt x="2954215" y="2341676"/>
                  </a:cubicBezTo>
                  <a:cubicBezTo>
                    <a:pt x="2962482" y="2602324"/>
                    <a:pt x="2702369" y="2803203"/>
                    <a:pt x="2485869" y="2810022"/>
                  </a:cubicBezTo>
                  <a:cubicBezTo>
                    <a:pt x="2350647" y="2832100"/>
                    <a:pt x="1965907" y="2793004"/>
                    <a:pt x="1813361" y="2810022"/>
                  </a:cubicBezTo>
                  <a:cubicBezTo>
                    <a:pt x="1660815" y="2827040"/>
                    <a:pt x="1389278" y="2818013"/>
                    <a:pt x="1161029" y="2810022"/>
                  </a:cubicBezTo>
                  <a:cubicBezTo>
                    <a:pt x="932780" y="2802031"/>
                    <a:pt x="703723" y="2826289"/>
                    <a:pt x="468346" y="2810022"/>
                  </a:cubicBezTo>
                  <a:cubicBezTo>
                    <a:pt x="215855" y="2802364"/>
                    <a:pt x="-35964" y="2586433"/>
                    <a:pt x="0" y="2341676"/>
                  </a:cubicBezTo>
                  <a:cubicBezTo>
                    <a:pt x="21517" y="2163759"/>
                    <a:pt x="-2076" y="1931835"/>
                    <a:pt x="0" y="1717233"/>
                  </a:cubicBezTo>
                  <a:cubicBezTo>
                    <a:pt x="2076" y="1502631"/>
                    <a:pt x="-10731" y="1361692"/>
                    <a:pt x="0" y="1055323"/>
                  </a:cubicBezTo>
                  <a:cubicBezTo>
                    <a:pt x="10731" y="748954"/>
                    <a:pt x="26397" y="614303"/>
                    <a:pt x="0" y="468346"/>
                  </a:cubicBezTo>
                  <a:close/>
                </a:path>
              </a:pathLst>
            </a:custGeom>
            <a:noFill/>
            <a:ln w="41275">
              <a:solidFill>
                <a:srgbClr val="6F6F6F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1D87A7-5140-8502-971F-80B3574B6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9726" y="1517552"/>
              <a:ext cx="2802207" cy="280220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F67DB39-78BA-9234-686B-EEFE7FAFE55A}"/>
              </a:ext>
            </a:extLst>
          </p:cNvPr>
          <p:cNvGrpSpPr/>
          <p:nvPr/>
        </p:nvGrpSpPr>
        <p:grpSpPr>
          <a:xfrm>
            <a:off x="689316" y="1336430"/>
            <a:ext cx="2954215" cy="2810022"/>
            <a:chOff x="689316" y="1336430"/>
            <a:chExt cx="2954215" cy="281002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DE7B395-2DCE-FA8A-9F74-223CEDEBAB7F}"/>
                </a:ext>
              </a:extLst>
            </p:cNvPr>
            <p:cNvSpPr/>
            <p:nvPr/>
          </p:nvSpPr>
          <p:spPr>
            <a:xfrm>
              <a:off x="689316" y="1336430"/>
              <a:ext cx="2954215" cy="2810022"/>
            </a:xfrm>
            <a:custGeom>
              <a:avLst/>
              <a:gdLst>
                <a:gd name="connsiteX0" fmla="*/ 0 w 2954215"/>
                <a:gd name="connsiteY0" fmla="*/ 468346 h 2810022"/>
                <a:gd name="connsiteX1" fmla="*/ 468346 w 2954215"/>
                <a:gd name="connsiteY1" fmla="*/ 0 h 2810022"/>
                <a:gd name="connsiteX2" fmla="*/ 1181204 w 2954215"/>
                <a:gd name="connsiteY2" fmla="*/ 0 h 2810022"/>
                <a:gd name="connsiteX3" fmla="*/ 1833537 w 2954215"/>
                <a:gd name="connsiteY3" fmla="*/ 0 h 2810022"/>
                <a:gd name="connsiteX4" fmla="*/ 2485869 w 2954215"/>
                <a:gd name="connsiteY4" fmla="*/ 0 h 2810022"/>
                <a:gd name="connsiteX5" fmla="*/ 2954215 w 2954215"/>
                <a:gd name="connsiteY5" fmla="*/ 468346 h 2810022"/>
                <a:gd name="connsiteX6" fmla="*/ 2954215 w 2954215"/>
                <a:gd name="connsiteY6" fmla="*/ 1055323 h 2810022"/>
                <a:gd name="connsiteX7" fmla="*/ 2954215 w 2954215"/>
                <a:gd name="connsiteY7" fmla="*/ 1642299 h 2810022"/>
                <a:gd name="connsiteX8" fmla="*/ 2954215 w 2954215"/>
                <a:gd name="connsiteY8" fmla="*/ 2341676 h 2810022"/>
                <a:gd name="connsiteX9" fmla="*/ 2485869 w 2954215"/>
                <a:gd name="connsiteY9" fmla="*/ 2810022 h 2810022"/>
                <a:gd name="connsiteX10" fmla="*/ 1813361 w 2954215"/>
                <a:gd name="connsiteY10" fmla="*/ 2810022 h 2810022"/>
                <a:gd name="connsiteX11" fmla="*/ 1161029 w 2954215"/>
                <a:gd name="connsiteY11" fmla="*/ 2810022 h 2810022"/>
                <a:gd name="connsiteX12" fmla="*/ 468346 w 2954215"/>
                <a:gd name="connsiteY12" fmla="*/ 2810022 h 2810022"/>
                <a:gd name="connsiteX13" fmla="*/ 0 w 2954215"/>
                <a:gd name="connsiteY13" fmla="*/ 2341676 h 2810022"/>
                <a:gd name="connsiteX14" fmla="*/ 0 w 2954215"/>
                <a:gd name="connsiteY14" fmla="*/ 1717233 h 2810022"/>
                <a:gd name="connsiteX15" fmla="*/ 0 w 2954215"/>
                <a:gd name="connsiteY15" fmla="*/ 1055323 h 2810022"/>
                <a:gd name="connsiteX16" fmla="*/ 0 w 2954215"/>
                <a:gd name="connsiteY16" fmla="*/ 468346 h 281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54215" h="2810022" extrusionOk="0">
                  <a:moveTo>
                    <a:pt x="0" y="468346"/>
                  </a:moveTo>
                  <a:cubicBezTo>
                    <a:pt x="-16726" y="199369"/>
                    <a:pt x="195949" y="5156"/>
                    <a:pt x="468346" y="0"/>
                  </a:cubicBezTo>
                  <a:cubicBezTo>
                    <a:pt x="747478" y="24194"/>
                    <a:pt x="981885" y="-20868"/>
                    <a:pt x="1181204" y="0"/>
                  </a:cubicBezTo>
                  <a:cubicBezTo>
                    <a:pt x="1380523" y="20868"/>
                    <a:pt x="1644279" y="30286"/>
                    <a:pt x="1833537" y="0"/>
                  </a:cubicBezTo>
                  <a:cubicBezTo>
                    <a:pt x="2022795" y="-30286"/>
                    <a:pt x="2281684" y="5507"/>
                    <a:pt x="2485869" y="0"/>
                  </a:cubicBezTo>
                  <a:cubicBezTo>
                    <a:pt x="2729371" y="-48824"/>
                    <a:pt x="2962031" y="180765"/>
                    <a:pt x="2954215" y="468346"/>
                  </a:cubicBezTo>
                  <a:cubicBezTo>
                    <a:pt x="2981430" y="701257"/>
                    <a:pt x="2946544" y="769016"/>
                    <a:pt x="2954215" y="1055323"/>
                  </a:cubicBezTo>
                  <a:cubicBezTo>
                    <a:pt x="2961886" y="1341630"/>
                    <a:pt x="2970414" y="1471250"/>
                    <a:pt x="2954215" y="1642299"/>
                  </a:cubicBezTo>
                  <a:cubicBezTo>
                    <a:pt x="2938016" y="1813348"/>
                    <a:pt x="2944891" y="1999672"/>
                    <a:pt x="2954215" y="2341676"/>
                  </a:cubicBezTo>
                  <a:cubicBezTo>
                    <a:pt x="2962482" y="2602324"/>
                    <a:pt x="2702369" y="2803203"/>
                    <a:pt x="2485869" y="2810022"/>
                  </a:cubicBezTo>
                  <a:cubicBezTo>
                    <a:pt x="2350647" y="2832100"/>
                    <a:pt x="1965907" y="2793004"/>
                    <a:pt x="1813361" y="2810022"/>
                  </a:cubicBezTo>
                  <a:cubicBezTo>
                    <a:pt x="1660815" y="2827040"/>
                    <a:pt x="1389278" y="2818013"/>
                    <a:pt x="1161029" y="2810022"/>
                  </a:cubicBezTo>
                  <a:cubicBezTo>
                    <a:pt x="932780" y="2802031"/>
                    <a:pt x="703723" y="2826289"/>
                    <a:pt x="468346" y="2810022"/>
                  </a:cubicBezTo>
                  <a:cubicBezTo>
                    <a:pt x="215855" y="2802364"/>
                    <a:pt x="-35964" y="2586433"/>
                    <a:pt x="0" y="2341676"/>
                  </a:cubicBezTo>
                  <a:cubicBezTo>
                    <a:pt x="21517" y="2163759"/>
                    <a:pt x="-2076" y="1931835"/>
                    <a:pt x="0" y="1717233"/>
                  </a:cubicBezTo>
                  <a:cubicBezTo>
                    <a:pt x="2076" y="1502631"/>
                    <a:pt x="-10731" y="1361692"/>
                    <a:pt x="0" y="1055323"/>
                  </a:cubicBezTo>
                  <a:cubicBezTo>
                    <a:pt x="10731" y="748954"/>
                    <a:pt x="26397" y="614303"/>
                    <a:pt x="0" y="468346"/>
                  </a:cubicBezTo>
                  <a:close/>
                </a:path>
              </a:pathLst>
            </a:custGeom>
            <a:noFill/>
            <a:ln w="41275">
              <a:solidFill>
                <a:srgbClr val="6F6F6F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BB0493F-317D-89A9-34FA-E31DBFB08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908" y="2211346"/>
              <a:ext cx="2841030" cy="1060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079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B3E970E-55CC-4A88-F13B-1CFDDA705D1B}"/>
              </a:ext>
            </a:extLst>
          </p:cNvPr>
          <p:cNvGrpSpPr/>
          <p:nvPr/>
        </p:nvGrpSpPr>
        <p:grpSpPr>
          <a:xfrm>
            <a:off x="631874" y="1336430"/>
            <a:ext cx="2954215" cy="2810022"/>
            <a:chOff x="702212" y="1336430"/>
            <a:chExt cx="2954215" cy="281002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266FFE0-4FFF-3EDA-2ED9-0E70255A3394}"/>
                </a:ext>
              </a:extLst>
            </p:cNvPr>
            <p:cNvSpPr/>
            <p:nvPr/>
          </p:nvSpPr>
          <p:spPr>
            <a:xfrm>
              <a:off x="702212" y="1336430"/>
              <a:ext cx="2954215" cy="2810022"/>
            </a:xfrm>
            <a:custGeom>
              <a:avLst/>
              <a:gdLst>
                <a:gd name="connsiteX0" fmla="*/ 0 w 2954215"/>
                <a:gd name="connsiteY0" fmla="*/ 468346 h 2810022"/>
                <a:gd name="connsiteX1" fmla="*/ 468346 w 2954215"/>
                <a:gd name="connsiteY1" fmla="*/ 0 h 2810022"/>
                <a:gd name="connsiteX2" fmla="*/ 1181204 w 2954215"/>
                <a:gd name="connsiteY2" fmla="*/ 0 h 2810022"/>
                <a:gd name="connsiteX3" fmla="*/ 1833537 w 2954215"/>
                <a:gd name="connsiteY3" fmla="*/ 0 h 2810022"/>
                <a:gd name="connsiteX4" fmla="*/ 2485869 w 2954215"/>
                <a:gd name="connsiteY4" fmla="*/ 0 h 2810022"/>
                <a:gd name="connsiteX5" fmla="*/ 2954215 w 2954215"/>
                <a:gd name="connsiteY5" fmla="*/ 468346 h 2810022"/>
                <a:gd name="connsiteX6" fmla="*/ 2954215 w 2954215"/>
                <a:gd name="connsiteY6" fmla="*/ 1055323 h 2810022"/>
                <a:gd name="connsiteX7" fmla="*/ 2954215 w 2954215"/>
                <a:gd name="connsiteY7" fmla="*/ 1642299 h 2810022"/>
                <a:gd name="connsiteX8" fmla="*/ 2954215 w 2954215"/>
                <a:gd name="connsiteY8" fmla="*/ 2341676 h 2810022"/>
                <a:gd name="connsiteX9" fmla="*/ 2485869 w 2954215"/>
                <a:gd name="connsiteY9" fmla="*/ 2810022 h 2810022"/>
                <a:gd name="connsiteX10" fmla="*/ 1813361 w 2954215"/>
                <a:gd name="connsiteY10" fmla="*/ 2810022 h 2810022"/>
                <a:gd name="connsiteX11" fmla="*/ 1161029 w 2954215"/>
                <a:gd name="connsiteY11" fmla="*/ 2810022 h 2810022"/>
                <a:gd name="connsiteX12" fmla="*/ 468346 w 2954215"/>
                <a:gd name="connsiteY12" fmla="*/ 2810022 h 2810022"/>
                <a:gd name="connsiteX13" fmla="*/ 0 w 2954215"/>
                <a:gd name="connsiteY13" fmla="*/ 2341676 h 2810022"/>
                <a:gd name="connsiteX14" fmla="*/ 0 w 2954215"/>
                <a:gd name="connsiteY14" fmla="*/ 1717233 h 2810022"/>
                <a:gd name="connsiteX15" fmla="*/ 0 w 2954215"/>
                <a:gd name="connsiteY15" fmla="*/ 1055323 h 2810022"/>
                <a:gd name="connsiteX16" fmla="*/ 0 w 2954215"/>
                <a:gd name="connsiteY16" fmla="*/ 468346 h 281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54215" h="2810022" extrusionOk="0">
                  <a:moveTo>
                    <a:pt x="0" y="468346"/>
                  </a:moveTo>
                  <a:cubicBezTo>
                    <a:pt x="-16726" y="199369"/>
                    <a:pt x="195949" y="5156"/>
                    <a:pt x="468346" y="0"/>
                  </a:cubicBezTo>
                  <a:cubicBezTo>
                    <a:pt x="747478" y="24194"/>
                    <a:pt x="981885" y="-20868"/>
                    <a:pt x="1181204" y="0"/>
                  </a:cubicBezTo>
                  <a:cubicBezTo>
                    <a:pt x="1380523" y="20868"/>
                    <a:pt x="1644279" y="30286"/>
                    <a:pt x="1833537" y="0"/>
                  </a:cubicBezTo>
                  <a:cubicBezTo>
                    <a:pt x="2022795" y="-30286"/>
                    <a:pt x="2281684" y="5507"/>
                    <a:pt x="2485869" y="0"/>
                  </a:cubicBezTo>
                  <a:cubicBezTo>
                    <a:pt x="2729371" y="-48824"/>
                    <a:pt x="2962031" y="180765"/>
                    <a:pt x="2954215" y="468346"/>
                  </a:cubicBezTo>
                  <a:cubicBezTo>
                    <a:pt x="2981430" y="701257"/>
                    <a:pt x="2946544" y="769016"/>
                    <a:pt x="2954215" y="1055323"/>
                  </a:cubicBezTo>
                  <a:cubicBezTo>
                    <a:pt x="2961886" y="1341630"/>
                    <a:pt x="2970414" y="1471250"/>
                    <a:pt x="2954215" y="1642299"/>
                  </a:cubicBezTo>
                  <a:cubicBezTo>
                    <a:pt x="2938016" y="1813348"/>
                    <a:pt x="2944891" y="1999672"/>
                    <a:pt x="2954215" y="2341676"/>
                  </a:cubicBezTo>
                  <a:cubicBezTo>
                    <a:pt x="2962482" y="2602324"/>
                    <a:pt x="2702369" y="2803203"/>
                    <a:pt x="2485869" y="2810022"/>
                  </a:cubicBezTo>
                  <a:cubicBezTo>
                    <a:pt x="2350647" y="2832100"/>
                    <a:pt x="1965907" y="2793004"/>
                    <a:pt x="1813361" y="2810022"/>
                  </a:cubicBezTo>
                  <a:cubicBezTo>
                    <a:pt x="1660815" y="2827040"/>
                    <a:pt x="1389278" y="2818013"/>
                    <a:pt x="1161029" y="2810022"/>
                  </a:cubicBezTo>
                  <a:cubicBezTo>
                    <a:pt x="932780" y="2802031"/>
                    <a:pt x="703723" y="2826289"/>
                    <a:pt x="468346" y="2810022"/>
                  </a:cubicBezTo>
                  <a:cubicBezTo>
                    <a:pt x="215855" y="2802364"/>
                    <a:pt x="-35964" y="2586433"/>
                    <a:pt x="0" y="2341676"/>
                  </a:cubicBezTo>
                  <a:cubicBezTo>
                    <a:pt x="21517" y="2163759"/>
                    <a:pt x="-2076" y="1931835"/>
                    <a:pt x="0" y="1717233"/>
                  </a:cubicBezTo>
                  <a:cubicBezTo>
                    <a:pt x="2076" y="1502631"/>
                    <a:pt x="-10731" y="1361692"/>
                    <a:pt x="0" y="1055323"/>
                  </a:cubicBezTo>
                  <a:cubicBezTo>
                    <a:pt x="10731" y="748954"/>
                    <a:pt x="26397" y="614303"/>
                    <a:pt x="0" y="468346"/>
                  </a:cubicBezTo>
                  <a:close/>
                </a:path>
              </a:pathLst>
            </a:custGeom>
            <a:noFill/>
            <a:ln w="41275">
              <a:solidFill>
                <a:srgbClr val="6F6F6F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2" descr="Zola | Lightspeed | Venture Capital">
              <a:extLst>
                <a:ext uri="{FF2B5EF4-FFF2-40B4-BE49-F238E27FC236}">
                  <a16:creationId xmlns:a16="http://schemas.microsoft.com/office/drawing/2014/main" id="{DC85EB45-03FE-5CC8-6952-666EE50D1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094" y="2267256"/>
              <a:ext cx="2848451" cy="948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8608B0-BD6A-1C27-ACF7-1E70E08CBB47}"/>
              </a:ext>
            </a:extLst>
          </p:cNvPr>
          <p:cNvGrpSpPr/>
          <p:nvPr/>
        </p:nvGrpSpPr>
        <p:grpSpPr>
          <a:xfrm>
            <a:off x="4305477" y="1336430"/>
            <a:ext cx="2954215" cy="2810022"/>
            <a:chOff x="4358639" y="1336430"/>
            <a:chExt cx="2954215" cy="281002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CF6864B-8E61-6C99-8850-3ABA89F6ACF1}"/>
                </a:ext>
              </a:extLst>
            </p:cNvPr>
            <p:cNvSpPr/>
            <p:nvPr/>
          </p:nvSpPr>
          <p:spPr>
            <a:xfrm>
              <a:off x="4358639" y="1336430"/>
              <a:ext cx="2954215" cy="2810022"/>
            </a:xfrm>
            <a:custGeom>
              <a:avLst/>
              <a:gdLst>
                <a:gd name="connsiteX0" fmla="*/ 0 w 2954215"/>
                <a:gd name="connsiteY0" fmla="*/ 468346 h 2810022"/>
                <a:gd name="connsiteX1" fmla="*/ 468346 w 2954215"/>
                <a:gd name="connsiteY1" fmla="*/ 0 h 2810022"/>
                <a:gd name="connsiteX2" fmla="*/ 1181204 w 2954215"/>
                <a:gd name="connsiteY2" fmla="*/ 0 h 2810022"/>
                <a:gd name="connsiteX3" fmla="*/ 1833537 w 2954215"/>
                <a:gd name="connsiteY3" fmla="*/ 0 h 2810022"/>
                <a:gd name="connsiteX4" fmla="*/ 2485869 w 2954215"/>
                <a:gd name="connsiteY4" fmla="*/ 0 h 2810022"/>
                <a:gd name="connsiteX5" fmla="*/ 2954215 w 2954215"/>
                <a:gd name="connsiteY5" fmla="*/ 468346 h 2810022"/>
                <a:gd name="connsiteX6" fmla="*/ 2954215 w 2954215"/>
                <a:gd name="connsiteY6" fmla="*/ 1055323 h 2810022"/>
                <a:gd name="connsiteX7" fmla="*/ 2954215 w 2954215"/>
                <a:gd name="connsiteY7" fmla="*/ 1642299 h 2810022"/>
                <a:gd name="connsiteX8" fmla="*/ 2954215 w 2954215"/>
                <a:gd name="connsiteY8" fmla="*/ 2341676 h 2810022"/>
                <a:gd name="connsiteX9" fmla="*/ 2485869 w 2954215"/>
                <a:gd name="connsiteY9" fmla="*/ 2810022 h 2810022"/>
                <a:gd name="connsiteX10" fmla="*/ 1813361 w 2954215"/>
                <a:gd name="connsiteY10" fmla="*/ 2810022 h 2810022"/>
                <a:gd name="connsiteX11" fmla="*/ 1161029 w 2954215"/>
                <a:gd name="connsiteY11" fmla="*/ 2810022 h 2810022"/>
                <a:gd name="connsiteX12" fmla="*/ 468346 w 2954215"/>
                <a:gd name="connsiteY12" fmla="*/ 2810022 h 2810022"/>
                <a:gd name="connsiteX13" fmla="*/ 0 w 2954215"/>
                <a:gd name="connsiteY13" fmla="*/ 2341676 h 2810022"/>
                <a:gd name="connsiteX14" fmla="*/ 0 w 2954215"/>
                <a:gd name="connsiteY14" fmla="*/ 1717233 h 2810022"/>
                <a:gd name="connsiteX15" fmla="*/ 0 w 2954215"/>
                <a:gd name="connsiteY15" fmla="*/ 1055323 h 2810022"/>
                <a:gd name="connsiteX16" fmla="*/ 0 w 2954215"/>
                <a:gd name="connsiteY16" fmla="*/ 468346 h 281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54215" h="2810022" extrusionOk="0">
                  <a:moveTo>
                    <a:pt x="0" y="468346"/>
                  </a:moveTo>
                  <a:cubicBezTo>
                    <a:pt x="-16726" y="199369"/>
                    <a:pt x="195949" y="5156"/>
                    <a:pt x="468346" y="0"/>
                  </a:cubicBezTo>
                  <a:cubicBezTo>
                    <a:pt x="747478" y="24194"/>
                    <a:pt x="981885" y="-20868"/>
                    <a:pt x="1181204" y="0"/>
                  </a:cubicBezTo>
                  <a:cubicBezTo>
                    <a:pt x="1380523" y="20868"/>
                    <a:pt x="1644279" y="30286"/>
                    <a:pt x="1833537" y="0"/>
                  </a:cubicBezTo>
                  <a:cubicBezTo>
                    <a:pt x="2022795" y="-30286"/>
                    <a:pt x="2281684" y="5507"/>
                    <a:pt x="2485869" y="0"/>
                  </a:cubicBezTo>
                  <a:cubicBezTo>
                    <a:pt x="2729371" y="-48824"/>
                    <a:pt x="2962031" y="180765"/>
                    <a:pt x="2954215" y="468346"/>
                  </a:cubicBezTo>
                  <a:cubicBezTo>
                    <a:pt x="2981430" y="701257"/>
                    <a:pt x="2946544" y="769016"/>
                    <a:pt x="2954215" y="1055323"/>
                  </a:cubicBezTo>
                  <a:cubicBezTo>
                    <a:pt x="2961886" y="1341630"/>
                    <a:pt x="2970414" y="1471250"/>
                    <a:pt x="2954215" y="1642299"/>
                  </a:cubicBezTo>
                  <a:cubicBezTo>
                    <a:pt x="2938016" y="1813348"/>
                    <a:pt x="2944891" y="1999672"/>
                    <a:pt x="2954215" y="2341676"/>
                  </a:cubicBezTo>
                  <a:cubicBezTo>
                    <a:pt x="2962482" y="2602324"/>
                    <a:pt x="2702369" y="2803203"/>
                    <a:pt x="2485869" y="2810022"/>
                  </a:cubicBezTo>
                  <a:cubicBezTo>
                    <a:pt x="2350647" y="2832100"/>
                    <a:pt x="1965907" y="2793004"/>
                    <a:pt x="1813361" y="2810022"/>
                  </a:cubicBezTo>
                  <a:cubicBezTo>
                    <a:pt x="1660815" y="2827040"/>
                    <a:pt x="1389278" y="2818013"/>
                    <a:pt x="1161029" y="2810022"/>
                  </a:cubicBezTo>
                  <a:cubicBezTo>
                    <a:pt x="932780" y="2802031"/>
                    <a:pt x="703723" y="2826289"/>
                    <a:pt x="468346" y="2810022"/>
                  </a:cubicBezTo>
                  <a:cubicBezTo>
                    <a:pt x="215855" y="2802364"/>
                    <a:pt x="-35964" y="2586433"/>
                    <a:pt x="0" y="2341676"/>
                  </a:cubicBezTo>
                  <a:cubicBezTo>
                    <a:pt x="21517" y="2163759"/>
                    <a:pt x="-2076" y="1931835"/>
                    <a:pt x="0" y="1717233"/>
                  </a:cubicBezTo>
                  <a:cubicBezTo>
                    <a:pt x="2076" y="1502631"/>
                    <a:pt x="-10731" y="1361692"/>
                    <a:pt x="0" y="1055323"/>
                  </a:cubicBezTo>
                  <a:cubicBezTo>
                    <a:pt x="10731" y="748954"/>
                    <a:pt x="26397" y="614303"/>
                    <a:pt x="0" y="468346"/>
                  </a:cubicBezTo>
                  <a:close/>
                </a:path>
              </a:pathLst>
            </a:custGeom>
            <a:noFill/>
            <a:ln w="41275">
              <a:solidFill>
                <a:srgbClr val="6F6F6F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1D2C4C-D451-D4E9-410E-0632F4EB5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0546" y="2138522"/>
              <a:ext cx="2730401" cy="120583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F145F7-554D-3972-017F-26C3F3E1A54E}"/>
              </a:ext>
            </a:extLst>
          </p:cNvPr>
          <p:cNvGrpSpPr/>
          <p:nvPr/>
        </p:nvGrpSpPr>
        <p:grpSpPr>
          <a:xfrm>
            <a:off x="8393722" y="1336430"/>
            <a:ext cx="2954215" cy="2810022"/>
            <a:chOff x="8393722" y="1336430"/>
            <a:chExt cx="2954215" cy="28100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688A023-79A1-458D-1057-ECFBDF5FF85B}"/>
                </a:ext>
              </a:extLst>
            </p:cNvPr>
            <p:cNvSpPr/>
            <p:nvPr/>
          </p:nvSpPr>
          <p:spPr>
            <a:xfrm>
              <a:off x="8393722" y="1336430"/>
              <a:ext cx="2954215" cy="2810022"/>
            </a:xfrm>
            <a:custGeom>
              <a:avLst/>
              <a:gdLst>
                <a:gd name="connsiteX0" fmla="*/ 0 w 2954215"/>
                <a:gd name="connsiteY0" fmla="*/ 468346 h 2810022"/>
                <a:gd name="connsiteX1" fmla="*/ 468346 w 2954215"/>
                <a:gd name="connsiteY1" fmla="*/ 0 h 2810022"/>
                <a:gd name="connsiteX2" fmla="*/ 1181204 w 2954215"/>
                <a:gd name="connsiteY2" fmla="*/ 0 h 2810022"/>
                <a:gd name="connsiteX3" fmla="*/ 1833537 w 2954215"/>
                <a:gd name="connsiteY3" fmla="*/ 0 h 2810022"/>
                <a:gd name="connsiteX4" fmla="*/ 2485869 w 2954215"/>
                <a:gd name="connsiteY4" fmla="*/ 0 h 2810022"/>
                <a:gd name="connsiteX5" fmla="*/ 2954215 w 2954215"/>
                <a:gd name="connsiteY5" fmla="*/ 468346 h 2810022"/>
                <a:gd name="connsiteX6" fmla="*/ 2954215 w 2954215"/>
                <a:gd name="connsiteY6" fmla="*/ 1055323 h 2810022"/>
                <a:gd name="connsiteX7" fmla="*/ 2954215 w 2954215"/>
                <a:gd name="connsiteY7" fmla="*/ 1642299 h 2810022"/>
                <a:gd name="connsiteX8" fmla="*/ 2954215 w 2954215"/>
                <a:gd name="connsiteY8" fmla="*/ 2341676 h 2810022"/>
                <a:gd name="connsiteX9" fmla="*/ 2485869 w 2954215"/>
                <a:gd name="connsiteY9" fmla="*/ 2810022 h 2810022"/>
                <a:gd name="connsiteX10" fmla="*/ 1813361 w 2954215"/>
                <a:gd name="connsiteY10" fmla="*/ 2810022 h 2810022"/>
                <a:gd name="connsiteX11" fmla="*/ 1161029 w 2954215"/>
                <a:gd name="connsiteY11" fmla="*/ 2810022 h 2810022"/>
                <a:gd name="connsiteX12" fmla="*/ 468346 w 2954215"/>
                <a:gd name="connsiteY12" fmla="*/ 2810022 h 2810022"/>
                <a:gd name="connsiteX13" fmla="*/ 0 w 2954215"/>
                <a:gd name="connsiteY13" fmla="*/ 2341676 h 2810022"/>
                <a:gd name="connsiteX14" fmla="*/ 0 w 2954215"/>
                <a:gd name="connsiteY14" fmla="*/ 1717233 h 2810022"/>
                <a:gd name="connsiteX15" fmla="*/ 0 w 2954215"/>
                <a:gd name="connsiteY15" fmla="*/ 1055323 h 2810022"/>
                <a:gd name="connsiteX16" fmla="*/ 0 w 2954215"/>
                <a:gd name="connsiteY16" fmla="*/ 468346 h 281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54215" h="2810022" extrusionOk="0">
                  <a:moveTo>
                    <a:pt x="0" y="468346"/>
                  </a:moveTo>
                  <a:cubicBezTo>
                    <a:pt x="-16726" y="199369"/>
                    <a:pt x="195949" y="5156"/>
                    <a:pt x="468346" y="0"/>
                  </a:cubicBezTo>
                  <a:cubicBezTo>
                    <a:pt x="747478" y="24194"/>
                    <a:pt x="981885" y="-20868"/>
                    <a:pt x="1181204" y="0"/>
                  </a:cubicBezTo>
                  <a:cubicBezTo>
                    <a:pt x="1380523" y="20868"/>
                    <a:pt x="1644279" y="30286"/>
                    <a:pt x="1833537" y="0"/>
                  </a:cubicBezTo>
                  <a:cubicBezTo>
                    <a:pt x="2022795" y="-30286"/>
                    <a:pt x="2281684" y="5507"/>
                    <a:pt x="2485869" y="0"/>
                  </a:cubicBezTo>
                  <a:cubicBezTo>
                    <a:pt x="2729371" y="-48824"/>
                    <a:pt x="2962031" y="180765"/>
                    <a:pt x="2954215" y="468346"/>
                  </a:cubicBezTo>
                  <a:cubicBezTo>
                    <a:pt x="2981430" y="701257"/>
                    <a:pt x="2946544" y="769016"/>
                    <a:pt x="2954215" y="1055323"/>
                  </a:cubicBezTo>
                  <a:cubicBezTo>
                    <a:pt x="2961886" y="1341630"/>
                    <a:pt x="2970414" y="1471250"/>
                    <a:pt x="2954215" y="1642299"/>
                  </a:cubicBezTo>
                  <a:cubicBezTo>
                    <a:pt x="2938016" y="1813348"/>
                    <a:pt x="2944891" y="1999672"/>
                    <a:pt x="2954215" y="2341676"/>
                  </a:cubicBezTo>
                  <a:cubicBezTo>
                    <a:pt x="2962482" y="2602324"/>
                    <a:pt x="2702369" y="2803203"/>
                    <a:pt x="2485869" y="2810022"/>
                  </a:cubicBezTo>
                  <a:cubicBezTo>
                    <a:pt x="2350647" y="2832100"/>
                    <a:pt x="1965907" y="2793004"/>
                    <a:pt x="1813361" y="2810022"/>
                  </a:cubicBezTo>
                  <a:cubicBezTo>
                    <a:pt x="1660815" y="2827040"/>
                    <a:pt x="1389278" y="2818013"/>
                    <a:pt x="1161029" y="2810022"/>
                  </a:cubicBezTo>
                  <a:cubicBezTo>
                    <a:pt x="932780" y="2802031"/>
                    <a:pt x="703723" y="2826289"/>
                    <a:pt x="468346" y="2810022"/>
                  </a:cubicBezTo>
                  <a:cubicBezTo>
                    <a:pt x="215855" y="2802364"/>
                    <a:pt x="-35964" y="2586433"/>
                    <a:pt x="0" y="2341676"/>
                  </a:cubicBezTo>
                  <a:cubicBezTo>
                    <a:pt x="21517" y="2163759"/>
                    <a:pt x="-2076" y="1931835"/>
                    <a:pt x="0" y="1717233"/>
                  </a:cubicBezTo>
                  <a:cubicBezTo>
                    <a:pt x="2076" y="1502631"/>
                    <a:pt x="-10731" y="1361692"/>
                    <a:pt x="0" y="1055323"/>
                  </a:cubicBezTo>
                  <a:cubicBezTo>
                    <a:pt x="10731" y="748954"/>
                    <a:pt x="26397" y="614303"/>
                    <a:pt x="0" y="468346"/>
                  </a:cubicBezTo>
                  <a:close/>
                </a:path>
              </a:pathLst>
            </a:custGeom>
            <a:noFill/>
            <a:ln w="41275">
              <a:solidFill>
                <a:srgbClr val="6F6F6F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C44F3F6F-B700-4B92-3A52-ADF2F06B3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4250" y="2540683"/>
              <a:ext cx="2793157" cy="401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3574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86D3F-ADFC-091A-FB2C-93B1C2700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B51CBB-0B56-636F-7912-B4320408EFA3}"/>
              </a:ext>
            </a:extLst>
          </p:cNvPr>
          <p:cNvSpPr/>
          <p:nvPr/>
        </p:nvSpPr>
        <p:spPr>
          <a:xfrm>
            <a:off x="631874" y="1336430"/>
            <a:ext cx="2954215" cy="2810022"/>
          </a:xfrm>
          <a:custGeom>
            <a:avLst/>
            <a:gdLst>
              <a:gd name="connsiteX0" fmla="*/ 0 w 2954215"/>
              <a:gd name="connsiteY0" fmla="*/ 468346 h 2810022"/>
              <a:gd name="connsiteX1" fmla="*/ 468346 w 2954215"/>
              <a:gd name="connsiteY1" fmla="*/ 0 h 2810022"/>
              <a:gd name="connsiteX2" fmla="*/ 1181204 w 2954215"/>
              <a:gd name="connsiteY2" fmla="*/ 0 h 2810022"/>
              <a:gd name="connsiteX3" fmla="*/ 1833537 w 2954215"/>
              <a:gd name="connsiteY3" fmla="*/ 0 h 2810022"/>
              <a:gd name="connsiteX4" fmla="*/ 2485869 w 2954215"/>
              <a:gd name="connsiteY4" fmla="*/ 0 h 2810022"/>
              <a:gd name="connsiteX5" fmla="*/ 2954215 w 2954215"/>
              <a:gd name="connsiteY5" fmla="*/ 468346 h 2810022"/>
              <a:gd name="connsiteX6" fmla="*/ 2954215 w 2954215"/>
              <a:gd name="connsiteY6" fmla="*/ 1055323 h 2810022"/>
              <a:gd name="connsiteX7" fmla="*/ 2954215 w 2954215"/>
              <a:gd name="connsiteY7" fmla="*/ 1642299 h 2810022"/>
              <a:gd name="connsiteX8" fmla="*/ 2954215 w 2954215"/>
              <a:gd name="connsiteY8" fmla="*/ 2341676 h 2810022"/>
              <a:gd name="connsiteX9" fmla="*/ 2485869 w 2954215"/>
              <a:gd name="connsiteY9" fmla="*/ 2810022 h 2810022"/>
              <a:gd name="connsiteX10" fmla="*/ 1813361 w 2954215"/>
              <a:gd name="connsiteY10" fmla="*/ 2810022 h 2810022"/>
              <a:gd name="connsiteX11" fmla="*/ 1161029 w 2954215"/>
              <a:gd name="connsiteY11" fmla="*/ 2810022 h 2810022"/>
              <a:gd name="connsiteX12" fmla="*/ 468346 w 2954215"/>
              <a:gd name="connsiteY12" fmla="*/ 2810022 h 2810022"/>
              <a:gd name="connsiteX13" fmla="*/ 0 w 2954215"/>
              <a:gd name="connsiteY13" fmla="*/ 2341676 h 2810022"/>
              <a:gd name="connsiteX14" fmla="*/ 0 w 2954215"/>
              <a:gd name="connsiteY14" fmla="*/ 1717233 h 2810022"/>
              <a:gd name="connsiteX15" fmla="*/ 0 w 2954215"/>
              <a:gd name="connsiteY15" fmla="*/ 1055323 h 2810022"/>
              <a:gd name="connsiteX16" fmla="*/ 0 w 2954215"/>
              <a:gd name="connsiteY16" fmla="*/ 468346 h 281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54215" h="2810022" extrusionOk="0">
                <a:moveTo>
                  <a:pt x="0" y="468346"/>
                </a:moveTo>
                <a:cubicBezTo>
                  <a:pt x="-16726" y="199369"/>
                  <a:pt x="195949" y="5156"/>
                  <a:pt x="468346" y="0"/>
                </a:cubicBezTo>
                <a:cubicBezTo>
                  <a:pt x="747478" y="24194"/>
                  <a:pt x="981885" y="-20868"/>
                  <a:pt x="1181204" y="0"/>
                </a:cubicBezTo>
                <a:cubicBezTo>
                  <a:pt x="1380523" y="20868"/>
                  <a:pt x="1644279" y="30286"/>
                  <a:pt x="1833537" y="0"/>
                </a:cubicBezTo>
                <a:cubicBezTo>
                  <a:pt x="2022795" y="-30286"/>
                  <a:pt x="2281684" y="5507"/>
                  <a:pt x="2485869" y="0"/>
                </a:cubicBezTo>
                <a:cubicBezTo>
                  <a:pt x="2729371" y="-48824"/>
                  <a:pt x="2962031" y="180765"/>
                  <a:pt x="2954215" y="468346"/>
                </a:cubicBezTo>
                <a:cubicBezTo>
                  <a:pt x="2981430" y="701257"/>
                  <a:pt x="2946544" y="769016"/>
                  <a:pt x="2954215" y="1055323"/>
                </a:cubicBezTo>
                <a:cubicBezTo>
                  <a:pt x="2961886" y="1341630"/>
                  <a:pt x="2970414" y="1471250"/>
                  <a:pt x="2954215" y="1642299"/>
                </a:cubicBezTo>
                <a:cubicBezTo>
                  <a:pt x="2938016" y="1813348"/>
                  <a:pt x="2944891" y="1999672"/>
                  <a:pt x="2954215" y="2341676"/>
                </a:cubicBezTo>
                <a:cubicBezTo>
                  <a:pt x="2962482" y="2602324"/>
                  <a:pt x="2702369" y="2803203"/>
                  <a:pt x="2485869" y="2810022"/>
                </a:cubicBezTo>
                <a:cubicBezTo>
                  <a:pt x="2350647" y="2832100"/>
                  <a:pt x="1965907" y="2793004"/>
                  <a:pt x="1813361" y="2810022"/>
                </a:cubicBezTo>
                <a:cubicBezTo>
                  <a:pt x="1660815" y="2827040"/>
                  <a:pt x="1389278" y="2818013"/>
                  <a:pt x="1161029" y="2810022"/>
                </a:cubicBezTo>
                <a:cubicBezTo>
                  <a:pt x="932780" y="2802031"/>
                  <a:pt x="703723" y="2826289"/>
                  <a:pt x="468346" y="2810022"/>
                </a:cubicBezTo>
                <a:cubicBezTo>
                  <a:pt x="215855" y="2802364"/>
                  <a:pt x="-35964" y="2586433"/>
                  <a:pt x="0" y="2341676"/>
                </a:cubicBezTo>
                <a:cubicBezTo>
                  <a:pt x="21517" y="2163759"/>
                  <a:pt x="-2076" y="1931835"/>
                  <a:pt x="0" y="1717233"/>
                </a:cubicBezTo>
                <a:cubicBezTo>
                  <a:pt x="2076" y="1502631"/>
                  <a:pt x="-10731" y="1361692"/>
                  <a:pt x="0" y="1055323"/>
                </a:cubicBezTo>
                <a:cubicBezTo>
                  <a:pt x="10731" y="748954"/>
                  <a:pt x="26397" y="614303"/>
                  <a:pt x="0" y="468346"/>
                </a:cubicBezTo>
                <a:close/>
              </a:path>
            </a:pathLst>
          </a:custGeom>
          <a:noFill/>
          <a:ln w="41275">
            <a:solidFill>
              <a:srgbClr val="6F6F6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191164-192B-C2F8-C77F-DCAB3BF23B09}"/>
              </a:ext>
            </a:extLst>
          </p:cNvPr>
          <p:cNvSpPr/>
          <p:nvPr/>
        </p:nvSpPr>
        <p:spPr>
          <a:xfrm>
            <a:off x="4305477" y="1336430"/>
            <a:ext cx="2954215" cy="2810022"/>
          </a:xfrm>
          <a:custGeom>
            <a:avLst/>
            <a:gdLst>
              <a:gd name="connsiteX0" fmla="*/ 0 w 2954215"/>
              <a:gd name="connsiteY0" fmla="*/ 468346 h 2810022"/>
              <a:gd name="connsiteX1" fmla="*/ 468346 w 2954215"/>
              <a:gd name="connsiteY1" fmla="*/ 0 h 2810022"/>
              <a:gd name="connsiteX2" fmla="*/ 1181204 w 2954215"/>
              <a:gd name="connsiteY2" fmla="*/ 0 h 2810022"/>
              <a:gd name="connsiteX3" fmla="*/ 1833537 w 2954215"/>
              <a:gd name="connsiteY3" fmla="*/ 0 h 2810022"/>
              <a:gd name="connsiteX4" fmla="*/ 2485869 w 2954215"/>
              <a:gd name="connsiteY4" fmla="*/ 0 h 2810022"/>
              <a:gd name="connsiteX5" fmla="*/ 2954215 w 2954215"/>
              <a:gd name="connsiteY5" fmla="*/ 468346 h 2810022"/>
              <a:gd name="connsiteX6" fmla="*/ 2954215 w 2954215"/>
              <a:gd name="connsiteY6" fmla="*/ 1055323 h 2810022"/>
              <a:gd name="connsiteX7" fmla="*/ 2954215 w 2954215"/>
              <a:gd name="connsiteY7" fmla="*/ 1642299 h 2810022"/>
              <a:gd name="connsiteX8" fmla="*/ 2954215 w 2954215"/>
              <a:gd name="connsiteY8" fmla="*/ 2341676 h 2810022"/>
              <a:gd name="connsiteX9" fmla="*/ 2485869 w 2954215"/>
              <a:gd name="connsiteY9" fmla="*/ 2810022 h 2810022"/>
              <a:gd name="connsiteX10" fmla="*/ 1813361 w 2954215"/>
              <a:gd name="connsiteY10" fmla="*/ 2810022 h 2810022"/>
              <a:gd name="connsiteX11" fmla="*/ 1161029 w 2954215"/>
              <a:gd name="connsiteY11" fmla="*/ 2810022 h 2810022"/>
              <a:gd name="connsiteX12" fmla="*/ 468346 w 2954215"/>
              <a:gd name="connsiteY12" fmla="*/ 2810022 h 2810022"/>
              <a:gd name="connsiteX13" fmla="*/ 0 w 2954215"/>
              <a:gd name="connsiteY13" fmla="*/ 2341676 h 2810022"/>
              <a:gd name="connsiteX14" fmla="*/ 0 w 2954215"/>
              <a:gd name="connsiteY14" fmla="*/ 1717233 h 2810022"/>
              <a:gd name="connsiteX15" fmla="*/ 0 w 2954215"/>
              <a:gd name="connsiteY15" fmla="*/ 1055323 h 2810022"/>
              <a:gd name="connsiteX16" fmla="*/ 0 w 2954215"/>
              <a:gd name="connsiteY16" fmla="*/ 468346 h 281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54215" h="2810022" extrusionOk="0">
                <a:moveTo>
                  <a:pt x="0" y="468346"/>
                </a:moveTo>
                <a:cubicBezTo>
                  <a:pt x="-16726" y="199369"/>
                  <a:pt x="195949" y="5156"/>
                  <a:pt x="468346" y="0"/>
                </a:cubicBezTo>
                <a:cubicBezTo>
                  <a:pt x="747478" y="24194"/>
                  <a:pt x="981885" y="-20868"/>
                  <a:pt x="1181204" y="0"/>
                </a:cubicBezTo>
                <a:cubicBezTo>
                  <a:pt x="1380523" y="20868"/>
                  <a:pt x="1644279" y="30286"/>
                  <a:pt x="1833537" y="0"/>
                </a:cubicBezTo>
                <a:cubicBezTo>
                  <a:pt x="2022795" y="-30286"/>
                  <a:pt x="2281684" y="5507"/>
                  <a:pt x="2485869" y="0"/>
                </a:cubicBezTo>
                <a:cubicBezTo>
                  <a:pt x="2729371" y="-48824"/>
                  <a:pt x="2962031" y="180765"/>
                  <a:pt x="2954215" y="468346"/>
                </a:cubicBezTo>
                <a:cubicBezTo>
                  <a:pt x="2981430" y="701257"/>
                  <a:pt x="2946544" y="769016"/>
                  <a:pt x="2954215" y="1055323"/>
                </a:cubicBezTo>
                <a:cubicBezTo>
                  <a:pt x="2961886" y="1341630"/>
                  <a:pt x="2970414" y="1471250"/>
                  <a:pt x="2954215" y="1642299"/>
                </a:cubicBezTo>
                <a:cubicBezTo>
                  <a:pt x="2938016" y="1813348"/>
                  <a:pt x="2944891" y="1999672"/>
                  <a:pt x="2954215" y="2341676"/>
                </a:cubicBezTo>
                <a:cubicBezTo>
                  <a:pt x="2962482" y="2602324"/>
                  <a:pt x="2702369" y="2803203"/>
                  <a:pt x="2485869" y="2810022"/>
                </a:cubicBezTo>
                <a:cubicBezTo>
                  <a:pt x="2350647" y="2832100"/>
                  <a:pt x="1965907" y="2793004"/>
                  <a:pt x="1813361" y="2810022"/>
                </a:cubicBezTo>
                <a:cubicBezTo>
                  <a:pt x="1660815" y="2827040"/>
                  <a:pt x="1389278" y="2818013"/>
                  <a:pt x="1161029" y="2810022"/>
                </a:cubicBezTo>
                <a:cubicBezTo>
                  <a:pt x="932780" y="2802031"/>
                  <a:pt x="703723" y="2826289"/>
                  <a:pt x="468346" y="2810022"/>
                </a:cubicBezTo>
                <a:cubicBezTo>
                  <a:pt x="215855" y="2802364"/>
                  <a:pt x="-35964" y="2586433"/>
                  <a:pt x="0" y="2341676"/>
                </a:cubicBezTo>
                <a:cubicBezTo>
                  <a:pt x="21517" y="2163759"/>
                  <a:pt x="-2076" y="1931835"/>
                  <a:pt x="0" y="1717233"/>
                </a:cubicBezTo>
                <a:cubicBezTo>
                  <a:pt x="2076" y="1502631"/>
                  <a:pt x="-10731" y="1361692"/>
                  <a:pt x="0" y="1055323"/>
                </a:cubicBezTo>
                <a:cubicBezTo>
                  <a:pt x="10731" y="748954"/>
                  <a:pt x="26397" y="614303"/>
                  <a:pt x="0" y="468346"/>
                </a:cubicBezTo>
                <a:close/>
              </a:path>
            </a:pathLst>
          </a:custGeom>
          <a:noFill/>
          <a:ln w="41275">
            <a:solidFill>
              <a:srgbClr val="6F6F6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169F71-8AA2-7F69-8370-1D74A1665D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969"/>
          <a:stretch/>
        </p:blipFill>
        <p:spPr>
          <a:xfrm>
            <a:off x="771468" y="1460370"/>
            <a:ext cx="2675026" cy="2661657"/>
          </a:xfrm>
          <a:prstGeom prst="round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BF6479-FFED-FBE0-9107-87A73B7BE2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487"/>
          <a:stretch/>
        </p:blipFill>
        <p:spPr>
          <a:xfrm>
            <a:off x="4442988" y="1331828"/>
            <a:ext cx="2679192" cy="2761171"/>
          </a:xfrm>
          <a:prstGeom prst="round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F95E69-3C05-E3B6-77CB-91663BE8C246}"/>
              </a:ext>
            </a:extLst>
          </p:cNvPr>
          <p:cNvSpPr/>
          <p:nvPr/>
        </p:nvSpPr>
        <p:spPr>
          <a:xfrm>
            <a:off x="8466317" y="1410613"/>
            <a:ext cx="2954215" cy="2810022"/>
          </a:xfrm>
          <a:custGeom>
            <a:avLst/>
            <a:gdLst>
              <a:gd name="connsiteX0" fmla="*/ 0 w 2954215"/>
              <a:gd name="connsiteY0" fmla="*/ 468346 h 2810022"/>
              <a:gd name="connsiteX1" fmla="*/ 468346 w 2954215"/>
              <a:gd name="connsiteY1" fmla="*/ 0 h 2810022"/>
              <a:gd name="connsiteX2" fmla="*/ 1181204 w 2954215"/>
              <a:gd name="connsiteY2" fmla="*/ 0 h 2810022"/>
              <a:gd name="connsiteX3" fmla="*/ 1833537 w 2954215"/>
              <a:gd name="connsiteY3" fmla="*/ 0 h 2810022"/>
              <a:gd name="connsiteX4" fmla="*/ 2485869 w 2954215"/>
              <a:gd name="connsiteY4" fmla="*/ 0 h 2810022"/>
              <a:gd name="connsiteX5" fmla="*/ 2954215 w 2954215"/>
              <a:gd name="connsiteY5" fmla="*/ 468346 h 2810022"/>
              <a:gd name="connsiteX6" fmla="*/ 2954215 w 2954215"/>
              <a:gd name="connsiteY6" fmla="*/ 1055323 h 2810022"/>
              <a:gd name="connsiteX7" fmla="*/ 2954215 w 2954215"/>
              <a:gd name="connsiteY7" fmla="*/ 1642299 h 2810022"/>
              <a:gd name="connsiteX8" fmla="*/ 2954215 w 2954215"/>
              <a:gd name="connsiteY8" fmla="*/ 2341676 h 2810022"/>
              <a:gd name="connsiteX9" fmla="*/ 2485869 w 2954215"/>
              <a:gd name="connsiteY9" fmla="*/ 2810022 h 2810022"/>
              <a:gd name="connsiteX10" fmla="*/ 1813361 w 2954215"/>
              <a:gd name="connsiteY10" fmla="*/ 2810022 h 2810022"/>
              <a:gd name="connsiteX11" fmla="*/ 1161029 w 2954215"/>
              <a:gd name="connsiteY11" fmla="*/ 2810022 h 2810022"/>
              <a:gd name="connsiteX12" fmla="*/ 468346 w 2954215"/>
              <a:gd name="connsiteY12" fmla="*/ 2810022 h 2810022"/>
              <a:gd name="connsiteX13" fmla="*/ 0 w 2954215"/>
              <a:gd name="connsiteY13" fmla="*/ 2341676 h 2810022"/>
              <a:gd name="connsiteX14" fmla="*/ 0 w 2954215"/>
              <a:gd name="connsiteY14" fmla="*/ 1717233 h 2810022"/>
              <a:gd name="connsiteX15" fmla="*/ 0 w 2954215"/>
              <a:gd name="connsiteY15" fmla="*/ 1055323 h 2810022"/>
              <a:gd name="connsiteX16" fmla="*/ 0 w 2954215"/>
              <a:gd name="connsiteY16" fmla="*/ 468346 h 281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54215" h="2810022" extrusionOk="0">
                <a:moveTo>
                  <a:pt x="0" y="468346"/>
                </a:moveTo>
                <a:cubicBezTo>
                  <a:pt x="-16726" y="199369"/>
                  <a:pt x="195949" y="5156"/>
                  <a:pt x="468346" y="0"/>
                </a:cubicBezTo>
                <a:cubicBezTo>
                  <a:pt x="747478" y="24194"/>
                  <a:pt x="981885" y="-20868"/>
                  <a:pt x="1181204" y="0"/>
                </a:cubicBezTo>
                <a:cubicBezTo>
                  <a:pt x="1380523" y="20868"/>
                  <a:pt x="1644279" y="30286"/>
                  <a:pt x="1833537" y="0"/>
                </a:cubicBezTo>
                <a:cubicBezTo>
                  <a:pt x="2022795" y="-30286"/>
                  <a:pt x="2281684" y="5507"/>
                  <a:pt x="2485869" y="0"/>
                </a:cubicBezTo>
                <a:cubicBezTo>
                  <a:pt x="2729371" y="-48824"/>
                  <a:pt x="2962031" y="180765"/>
                  <a:pt x="2954215" y="468346"/>
                </a:cubicBezTo>
                <a:cubicBezTo>
                  <a:pt x="2981430" y="701257"/>
                  <a:pt x="2946544" y="769016"/>
                  <a:pt x="2954215" y="1055323"/>
                </a:cubicBezTo>
                <a:cubicBezTo>
                  <a:pt x="2961886" y="1341630"/>
                  <a:pt x="2970414" y="1471250"/>
                  <a:pt x="2954215" y="1642299"/>
                </a:cubicBezTo>
                <a:cubicBezTo>
                  <a:pt x="2938016" y="1813348"/>
                  <a:pt x="2944891" y="1999672"/>
                  <a:pt x="2954215" y="2341676"/>
                </a:cubicBezTo>
                <a:cubicBezTo>
                  <a:pt x="2962482" y="2602324"/>
                  <a:pt x="2702369" y="2803203"/>
                  <a:pt x="2485869" y="2810022"/>
                </a:cubicBezTo>
                <a:cubicBezTo>
                  <a:pt x="2350647" y="2832100"/>
                  <a:pt x="1965907" y="2793004"/>
                  <a:pt x="1813361" y="2810022"/>
                </a:cubicBezTo>
                <a:cubicBezTo>
                  <a:pt x="1660815" y="2827040"/>
                  <a:pt x="1389278" y="2818013"/>
                  <a:pt x="1161029" y="2810022"/>
                </a:cubicBezTo>
                <a:cubicBezTo>
                  <a:pt x="932780" y="2802031"/>
                  <a:pt x="703723" y="2826289"/>
                  <a:pt x="468346" y="2810022"/>
                </a:cubicBezTo>
                <a:cubicBezTo>
                  <a:pt x="215855" y="2802364"/>
                  <a:pt x="-35964" y="2586433"/>
                  <a:pt x="0" y="2341676"/>
                </a:cubicBezTo>
                <a:cubicBezTo>
                  <a:pt x="21517" y="2163759"/>
                  <a:pt x="-2076" y="1931835"/>
                  <a:pt x="0" y="1717233"/>
                </a:cubicBezTo>
                <a:cubicBezTo>
                  <a:pt x="2076" y="1502631"/>
                  <a:pt x="-10731" y="1361692"/>
                  <a:pt x="0" y="1055323"/>
                </a:cubicBezTo>
                <a:cubicBezTo>
                  <a:pt x="10731" y="748954"/>
                  <a:pt x="26397" y="614303"/>
                  <a:pt x="0" y="468346"/>
                </a:cubicBezTo>
                <a:close/>
              </a:path>
            </a:pathLst>
          </a:custGeom>
          <a:noFill/>
          <a:ln w="41275">
            <a:solidFill>
              <a:srgbClr val="6F6F6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CF0E13-62AA-C024-3500-7D87D9D2F863}"/>
              </a:ext>
            </a:extLst>
          </p:cNvPr>
          <p:cNvPicPr>
            <a:picLocks/>
          </p:cNvPicPr>
          <p:nvPr/>
        </p:nvPicPr>
        <p:blipFill>
          <a:blip r:embed="rId4"/>
          <a:srcRect l="2479" t="44020" r="-2479" b="1"/>
          <a:stretch/>
        </p:blipFill>
        <p:spPr>
          <a:xfrm>
            <a:off x="8603828" y="1690182"/>
            <a:ext cx="2679192" cy="243184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87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Luciano Pinheiro</dc:creator>
  <cp:lastModifiedBy>Luciano Pinheiro</cp:lastModifiedBy>
  <cp:revision>1</cp:revision>
  <dcterms:created xsi:type="dcterms:W3CDTF">2025-03-26T01:40:38Z</dcterms:created>
  <dcterms:modified xsi:type="dcterms:W3CDTF">2025-03-28T03:53:53Z</dcterms:modified>
</cp:coreProperties>
</file>